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8" r:id="rId1"/>
  </p:sldMasterIdLst>
  <p:sldIdLst>
    <p:sldId id="268" r:id="rId2"/>
    <p:sldId id="267" r:id="rId3"/>
    <p:sldId id="257" r:id="rId4"/>
    <p:sldId id="258" r:id="rId5"/>
    <p:sldId id="259" r:id="rId6"/>
    <p:sldId id="262" r:id="rId7"/>
    <p:sldId id="263" r:id="rId8"/>
    <p:sldId id="264" r:id="rId9"/>
    <p:sldId id="265" r:id="rId10"/>
    <p:sldId id="261" r:id="rId11"/>
    <p:sldId id="260" r:id="rId12"/>
    <p:sldId id="266" r:id="rId13"/>
    <p:sldId id="269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3" autoAdjust="0"/>
    <p:restoredTop sz="94660"/>
  </p:normalViewPr>
  <p:slideViewPr>
    <p:cSldViewPr snapToGrid="0">
      <p:cViewPr varScale="1">
        <p:scale>
          <a:sx n="48" d="100"/>
          <a:sy n="48" d="100"/>
        </p:scale>
        <p:origin x="-114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714D4A46-7267-4510-B7A1-98C7AEA29D44}" type="datetimeFigureOut">
              <a:rPr lang="en-US" smtClean="0"/>
              <a:pPr/>
              <a:t>3/31/2018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B590314B-ED5A-4D71-BAA6-EA6B4A31E02A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5347239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D4A46-7267-4510-B7A1-98C7AEA29D44}" type="datetimeFigureOut">
              <a:rPr lang="en-US" smtClean="0"/>
              <a:pPr/>
              <a:t>3/31/2018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0314B-ED5A-4D71-BAA6-EA6B4A31E0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36346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D4A46-7267-4510-B7A1-98C7AEA29D44}" type="datetimeFigureOut">
              <a:rPr lang="en-US" smtClean="0"/>
              <a:pPr/>
              <a:t>3/31/2018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0314B-ED5A-4D71-BAA6-EA6B4A31E02A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3352646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D4A46-7267-4510-B7A1-98C7AEA29D44}" type="datetimeFigureOut">
              <a:rPr lang="en-US" smtClean="0"/>
              <a:pPr/>
              <a:t>3/31/2018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0314B-ED5A-4D71-BAA6-EA6B4A31E0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165035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D4A46-7267-4510-B7A1-98C7AEA29D44}" type="datetimeFigureOut">
              <a:rPr lang="en-US" smtClean="0"/>
              <a:pPr/>
              <a:t>3/31/2018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0314B-ED5A-4D71-BAA6-EA6B4A31E02A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023045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D4A46-7267-4510-B7A1-98C7AEA29D44}" type="datetimeFigureOut">
              <a:rPr lang="en-US" smtClean="0"/>
              <a:pPr/>
              <a:t>3/31/2018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0314B-ED5A-4D71-BAA6-EA6B4A31E02A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4642228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D4A46-7267-4510-B7A1-98C7AEA29D44}" type="datetimeFigureOut">
              <a:rPr lang="en-US" smtClean="0"/>
              <a:pPr/>
              <a:t>3/31/2018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0314B-ED5A-4D71-BAA6-EA6B4A31E0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51627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D4A46-7267-4510-B7A1-98C7AEA29D44}" type="datetimeFigureOut">
              <a:rPr lang="en-US" smtClean="0"/>
              <a:pPr/>
              <a:t>3/31/2018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0314B-ED5A-4D71-BAA6-EA6B4A31E02A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8416936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D4A46-7267-4510-B7A1-98C7AEA29D44}" type="datetimeFigureOut">
              <a:rPr lang="en-US" smtClean="0"/>
              <a:pPr/>
              <a:t>3/31/2018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0314B-ED5A-4D71-BAA6-EA6B4A31E0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01747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D4A46-7267-4510-B7A1-98C7AEA29D44}" type="datetimeFigureOut">
              <a:rPr lang="en-US" smtClean="0"/>
              <a:pPr/>
              <a:t>3/31/2018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0314B-ED5A-4D71-BAA6-EA6B4A31E0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414898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D4A46-7267-4510-B7A1-98C7AEA29D44}" type="datetimeFigureOut">
              <a:rPr lang="en-US" smtClean="0"/>
              <a:pPr/>
              <a:t>3/31/2018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0314B-ED5A-4D71-BAA6-EA6B4A31E02A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3121319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D4A46-7267-4510-B7A1-98C7AEA29D44}" type="datetimeFigureOut">
              <a:rPr lang="en-US" smtClean="0"/>
              <a:pPr/>
              <a:t>3/31/2018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0314B-ED5A-4D71-BAA6-EA6B4A31E02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508767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D4A46-7267-4510-B7A1-98C7AEA29D44}" type="datetimeFigureOut">
              <a:rPr lang="en-US" smtClean="0"/>
              <a:pPr/>
              <a:t>3/31/2018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0314B-ED5A-4D71-BAA6-EA6B4A31E0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80314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D4A46-7267-4510-B7A1-98C7AEA29D44}" type="datetimeFigureOut">
              <a:rPr lang="en-US" smtClean="0"/>
              <a:pPr/>
              <a:t>3/31/2018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0314B-ED5A-4D71-BAA6-EA6B4A31E02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6450951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D4A46-7267-4510-B7A1-98C7AEA29D44}" type="datetimeFigureOut">
              <a:rPr lang="en-US" smtClean="0"/>
              <a:pPr/>
              <a:t>3/31/2018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0314B-ED5A-4D71-BAA6-EA6B4A31E02A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2131933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D4A46-7267-4510-B7A1-98C7AEA29D44}" type="datetimeFigureOut">
              <a:rPr lang="en-US" smtClean="0"/>
              <a:pPr/>
              <a:t>3/31/2018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0314B-ED5A-4D71-BAA6-EA6B4A31E02A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0315976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D4A46-7267-4510-B7A1-98C7AEA29D44}" type="datetimeFigureOut">
              <a:rPr lang="en-US" smtClean="0"/>
              <a:pPr/>
              <a:t>3/31/2018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0314B-ED5A-4D71-BAA6-EA6B4A31E02A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061899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14D4A46-7267-4510-B7A1-98C7AEA29D44}" type="datetimeFigureOut">
              <a:rPr lang="en-US" smtClean="0"/>
              <a:pPr/>
              <a:t>3/31/2018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590314B-ED5A-4D71-BAA6-EA6B4A31E0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88623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  <p:sldLayoutId id="2147483770" r:id="rId12"/>
    <p:sldLayoutId id="2147483771" r:id="rId13"/>
    <p:sldLayoutId id="2147483772" r:id="rId14"/>
    <p:sldLayoutId id="2147483773" r:id="rId15"/>
    <p:sldLayoutId id="2147483774" r:id="rId16"/>
    <p:sldLayoutId id="214748377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 App for the Disabled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65376"/>
            <a:ext cx="10515600" cy="4311587"/>
          </a:xfrm>
        </p:spPr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sz="4000" dirty="0" smtClean="0"/>
              <a:t>Name</a:t>
            </a:r>
          </a:p>
          <a:p>
            <a:pPr marL="0" indent="0" algn="ctr">
              <a:buNone/>
            </a:pPr>
            <a:r>
              <a:rPr lang="en-US" sz="4000" dirty="0" smtClean="0"/>
              <a:t>Institution Affiliation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xmlns="" val="2887985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Executive Summary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following is a presentation of a project for developing a mobile app for disabled.</a:t>
            </a:r>
          </a:p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app will have the features of reporting the status of pathways and helping the individuals in their navigations.</a:t>
            </a:r>
          </a:p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main competitors for the app will include the Google Map and AXS Map.</a:t>
            </a:r>
          </a:p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expected financiers are different NGOs and individual volunteers working with the disabled people.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64476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Market Positioning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current assistance for mobility that is available for disabled people is scanty.</a:t>
            </a:r>
          </a:p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available assistance is static and cannot be modified to suit individual needs and environmental changes (Poon, 2016)</a:t>
            </a:r>
          </a:p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lot of challenges are experienced by the disabled people due to changing environments.</a:t>
            </a:r>
          </a:p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 example is blooming constructions and frequent obstruction of pathways, which hinder their mobility.</a:t>
            </a:r>
          </a:p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current navigation apps have not filled this gap.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76243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Product Positioning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new App known as NavigationApp V.1 will be helpful to the disabled people.</a:t>
            </a:r>
          </a:p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app will help the individuals in navigating subways even when they will be obstructed.</a:t>
            </a:r>
          </a:p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app will integrate a feature of Reporting, which will help the users in identifying obstructions on their intended pathways. </a:t>
            </a:r>
          </a:p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will facilitate in helping the disabled people in either navigating obstructed pathways or using other alternative routes.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15121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Business Network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business network for the app will involve donors such as NGOs state departments of social welfare and individual volunteers.</a:t>
            </a:r>
          </a:p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distributors will include NGOs who work closely with different organizations for the disabled. </a:t>
            </a:r>
          </a:p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main customers in the business network are the disabled people.</a:t>
            </a:r>
          </a:p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These customers will be represented by corporation that assist the disabled.</a:t>
            </a:r>
          </a:p>
        </p:txBody>
      </p:sp>
    </p:spTree>
    <p:extLst>
      <p:ext uri="{BB962C8B-B14F-4D97-AF65-F5344CB8AC3E}">
        <p14:creationId xmlns:p14="http://schemas.microsoft.com/office/powerpoint/2010/main" xmlns="" val="2410341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Competition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main competitor for the app will be Google Map.</a:t>
            </a:r>
          </a:p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However, the competitor has not filled the gap of reporting obstruction on pathway.</a:t>
            </a:r>
          </a:p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gap will be an advantage to NavigationApp V.1.</a:t>
            </a:r>
          </a:p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Competition is also expected from other similar apps such as AXS Map and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ChiSafePath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which are already in the market (Poon, 2016).</a:t>
            </a:r>
          </a:p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feature of Customization for this app is expected counter the stiff competition.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4465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Customer Benefit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customers will benefit from the advantage of navigating through obstructed pathways.</a:t>
            </a:r>
          </a:p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app will give a benefit of reporting the status of pathways to the customers before they leave their homes.</a:t>
            </a:r>
          </a:p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Customers will benefit from the feature of customization of the app to suit their needs.</a:t>
            </a:r>
          </a:p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Another advantage that the app will provide is its compatibility with Android and OS of many mobile phones.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1193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Operations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main business operation for developing the app will be research and development.</a:t>
            </a:r>
          </a:p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operation will aim at constantly improving the app to suit environmental changes.</a:t>
            </a:r>
          </a:p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team of technicians will be trained in develop the app according to the demands of the customers.</a:t>
            </a:r>
          </a:p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business operation will involve integrating the app into mobile phone devices for the customers.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82128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Financial Operation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development of the app will involve several financial departments.</a:t>
            </a:r>
          </a:p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These departments will include accounting operations that will be responsible for allocating the available finances to various uses.</a:t>
            </a:r>
          </a:p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payroll operations will be mandated with the role of reimbursing payments to different people.</a:t>
            </a:r>
          </a:p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The payment will be made to the employees who will facilitate the development of the app.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34042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Risks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Cyber attack is the major expected risk.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current trends in cyber crime affect the development of apps which is a major risk to data and systems (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Dayhouse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2010).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development of the app may experience the risk of sudden growth in requirements of the project.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risk of breaking down the specification may be experienced during the process of integrating and coding information.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90381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Implementation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implementation of the project will involve a pilot test to identify deviations that will need to be readdressed. </a:t>
            </a:r>
          </a:p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status of business in developing the app will be a limited liability company.</a:t>
            </a:r>
          </a:p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status will be chosen since it is ideal in incorporate other actors such as financiers.</a:t>
            </a:r>
          </a:p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financing of the project is expected to made by NGOs that work with People Living With Disabilities (PLWD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39929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development of a similar app would involve a collaboration between actors such as mobile phone operators.</a:t>
            </a:r>
          </a:p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However, this project will not involve this collaboration because it might be extremely expensive.</a:t>
            </a:r>
          </a:p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development will instead involve developing an app that is compatible with android and OS.</a:t>
            </a:r>
          </a:p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These are the common systems which are mostly used in mobile phones.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86514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Poon, L. (2016) How Apps Can Help People with Disabilities Navigate Cities.</a:t>
            </a:r>
          </a:p>
          <a:p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Dayhouse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T (2010). The Growing Security Threat for Mobile App.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58291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ange Re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Organic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138</TotalTime>
  <Words>809</Words>
  <Application>Microsoft Office PowerPoint</Application>
  <PresentationFormat>Custom</PresentationFormat>
  <Paragraphs>65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Organic</vt:lpstr>
      <vt:lpstr>An App for the Disabled</vt:lpstr>
      <vt:lpstr>Executive Summary</vt:lpstr>
      <vt:lpstr>Market Positioning</vt:lpstr>
      <vt:lpstr>Product Positioning</vt:lpstr>
      <vt:lpstr>Business Network</vt:lpstr>
      <vt:lpstr>Competition </vt:lpstr>
      <vt:lpstr>Customer Benefit</vt:lpstr>
      <vt:lpstr>Operations</vt:lpstr>
      <vt:lpstr>Financial Operation</vt:lpstr>
      <vt:lpstr>Risks </vt:lpstr>
      <vt:lpstr>Implementation </vt:lpstr>
      <vt:lpstr>Conclusion </vt:lpstr>
      <vt:lpstr>References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Market Positioning</dc:title>
  <dc:creator>KARIS JOSPHAT</dc:creator>
  <cp:lastModifiedBy>FRANK</cp:lastModifiedBy>
  <cp:revision>15</cp:revision>
  <dcterms:created xsi:type="dcterms:W3CDTF">2018-03-31T11:03:36Z</dcterms:created>
  <dcterms:modified xsi:type="dcterms:W3CDTF">2018-03-31T16:56:46Z</dcterms:modified>
</cp:coreProperties>
</file>